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0" r:id="rId2"/>
    <p:sldId id="261" r:id="rId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7" d="100"/>
          <a:sy n="17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F4347F-12DE-4FCF-8CD2-8D82DFCA6C04}"/>
              </a:ext>
            </a:extLst>
          </p:cNvPr>
          <p:cNvSpPr txBox="1"/>
          <p:nvPr/>
        </p:nvSpPr>
        <p:spPr>
          <a:xfrm>
            <a:off x="3380198" y="-144929"/>
            <a:ext cx="18370193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FillTx/>
                <a:latin typeface="Bahnschrift SemiBold" panose="020B0502040204020203" pitchFamily="34" charset="0"/>
                <a:sym typeface="Helvetica Neue"/>
              </a:rPr>
              <a:t>G1s Shared Their Stories in OEB399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F92D2F-5159-425E-8B59-8B2C28290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68"/>
          <a:stretch/>
        </p:blipFill>
        <p:spPr>
          <a:xfrm>
            <a:off x="397565" y="2116628"/>
            <a:ext cx="17777029" cy="948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3893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F4347F-12DE-4FCF-8CD2-8D82DFCA6C04}"/>
              </a:ext>
            </a:extLst>
          </p:cNvPr>
          <p:cNvSpPr txBox="1"/>
          <p:nvPr/>
        </p:nvSpPr>
        <p:spPr>
          <a:xfrm>
            <a:off x="3380198" y="-144929"/>
            <a:ext cx="18370193" cy="1676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FillTx/>
                <a:latin typeface="Bahnschrift SemiBold" panose="020B0502040204020203" pitchFamily="34" charset="0"/>
                <a:sym typeface="Helvetica Neue"/>
              </a:rPr>
              <a:t>G1s Shared Their Stories in OEB399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45262C-B3FF-40F4-B020-C026777A66D7}"/>
              </a:ext>
            </a:extLst>
          </p:cNvPr>
          <p:cNvPicPr/>
          <p:nvPr/>
        </p:nvPicPr>
        <p:blipFill rotWithShape="1">
          <a:blip r:embed="rId2"/>
          <a:srcRect r="31101" b="-6317"/>
          <a:stretch/>
        </p:blipFill>
        <p:spPr>
          <a:xfrm>
            <a:off x="12421504" y="8649949"/>
            <a:ext cx="5750898" cy="3472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7F0DDF-BDEE-4990-A61D-FB1DC99D08D1}"/>
              </a:ext>
            </a:extLst>
          </p:cNvPr>
          <p:cNvPicPr/>
          <p:nvPr/>
        </p:nvPicPr>
        <p:blipFill rotWithShape="1">
          <a:blip r:embed="rId3"/>
          <a:srcRect l="-30936" t="1282" r="32879" b="3980"/>
          <a:stretch/>
        </p:blipFill>
        <p:spPr>
          <a:xfrm>
            <a:off x="3594304" y="5251629"/>
            <a:ext cx="8597696" cy="32507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1C7FEA-E7FB-49E6-96FD-C1532DFA7B04}"/>
              </a:ext>
            </a:extLst>
          </p:cNvPr>
          <p:cNvPicPr/>
          <p:nvPr/>
        </p:nvPicPr>
        <p:blipFill rotWithShape="1">
          <a:blip r:embed="rId4"/>
          <a:srcRect l="1" t="-1" r="31100" b="-2550"/>
          <a:stretch/>
        </p:blipFill>
        <p:spPr>
          <a:xfrm>
            <a:off x="414863" y="1867233"/>
            <a:ext cx="5706683" cy="33240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0C628D-0604-4ACF-80A5-9AFF1DC5E158}"/>
              </a:ext>
            </a:extLst>
          </p:cNvPr>
          <p:cNvPicPr/>
          <p:nvPr/>
        </p:nvPicPr>
        <p:blipFill rotWithShape="1">
          <a:blip r:embed="rId5"/>
          <a:srcRect r="31101" b="-2550"/>
          <a:stretch/>
        </p:blipFill>
        <p:spPr>
          <a:xfrm>
            <a:off x="12342772" y="5177089"/>
            <a:ext cx="5771551" cy="3361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25B31F-830A-4D87-B42B-FE3674CC0B20}"/>
              </a:ext>
            </a:extLst>
          </p:cNvPr>
          <p:cNvPicPr/>
          <p:nvPr/>
        </p:nvPicPr>
        <p:blipFill rotWithShape="1">
          <a:blip r:embed="rId6"/>
          <a:srcRect r="31101" b="8657"/>
          <a:stretch/>
        </p:blipFill>
        <p:spPr>
          <a:xfrm>
            <a:off x="18208528" y="1819859"/>
            <a:ext cx="5966785" cy="3095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2F1356-5C9A-4FC4-AA20-7382289F9183}"/>
              </a:ext>
            </a:extLst>
          </p:cNvPr>
          <p:cNvPicPr/>
          <p:nvPr/>
        </p:nvPicPr>
        <p:blipFill rotWithShape="1">
          <a:blip r:embed="rId7"/>
          <a:srcRect r="31101" b="-6317"/>
          <a:stretch/>
        </p:blipFill>
        <p:spPr>
          <a:xfrm>
            <a:off x="12269217" y="1778769"/>
            <a:ext cx="5750901" cy="34728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A8498-089E-46AE-906F-32C0F76A27D5}"/>
              </a:ext>
            </a:extLst>
          </p:cNvPr>
          <p:cNvPicPr/>
          <p:nvPr/>
        </p:nvPicPr>
        <p:blipFill rotWithShape="1">
          <a:blip r:embed="rId8"/>
          <a:srcRect r="32279" b="5296"/>
          <a:stretch/>
        </p:blipFill>
        <p:spPr>
          <a:xfrm>
            <a:off x="6329276" y="8649949"/>
            <a:ext cx="5939941" cy="3250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BF4865-5D7B-4D1E-924B-6E5DB1CA0A3F}"/>
              </a:ext>
            </a:extLst>
          </p:cNvPr>
          <p:cNvPicPr/>
          <p:nvPr/>
        </p:nvPicPr>
        <p:blipFill rotWithShape="1">
          <a:blip r:embed="rId9"/>
          <a:srcRect l="-30796" t="825" r="30796" b="-825"/>
          <a:stretch/>
        </p:blipFill>
        <p:spPr>
          <a:xfrm>
            <a:off x="15724637" y="8686446"/>
            <a:ext cx="8306672" cy="3250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024F2B-EFFA-45D5-A8AA-7414771FB23E}"/>
              </a:ext>
            </a:extLst>
          </p:cNvPr>
          <p:cNvPicPr/>
          <p:nvPr/>
        </p:nvPicPr>
        <p:blipFill rotWithShape="1">
          <a:blip r:embed="rId10"/>
          <a:srcRect t="1" r="31101" b="-32470"/>
          <a:stretch/>
        </p:blipFill>
        <p:spPr>
          <a:xfrm>
            <a:off x="352691" y="8686446"/>
            <a:ext cx="5781260" cy="43499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23E495-227D-4248-89DE-9CACAB33C939}"/>
              </a:ext>
            </a:extLst>
          </p:cNvPr>
          <p:cNvPicPr/>
          <p:nvPr/>
        </p:nvPicPr>
        <p:blipFill rotWithShape="1">
          <a:blip r:embed="rId11"/>
          <a:srcRect t="1" r="31101" b="-14439"/>
          <a:stretch/>
        </p:blipFill>
        <p:spPr>
          <a:xfrm>
            <a:off x="6200627" y="1679476"/>
            <a:ext cx="5963409" cy="38762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3146B6-C174-426A-B336-0D15FCECC334}"/>
              </a:ext>
            </a:extLst>
          </p:cNvPr>
          <p:cNvPicPr/>
          <p:nvPr/>
        </p:nvPicPr>
        <p:blipFill rotWithShape="1">
          <a:blip r:embed="rId12"/>
          <a:srcRect t="1" r="31101" b="-32470"/>
          <a:stretch/>
        </p:blipFill>
        <p:spPr>
          <a:xfrm>
            <a:off x="335781" y="5241689"/>
            <a:ext cx="5877338" cy="44222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8007A1-71F8-49E4-8989-2C8E333C33D2}"/>
              </a:ext>
            </a:extLst>
          </p:cNvPr>
          <p:cNvPicPr/>
          <p:nvPr/>
        </p:nvPicPr>
        <p:blipFill rotWithShape="1">
          <a:blip r:embed="rId13"/>
          <a:srcRect r="31101" b="-16855"/>
          <a:stretch/>
        </p:blipFill>
        <p:spPr>
          <a:xfrm>
            <a:off x="18230480" y="5145173"/>
            <a:ext cx="5944833" cy="394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2013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12</Words>
  <Application>Microsoft Office PowerPoint</Application>
  <PresentationFormat>Custom</PresentationFormat>
  <Paragraphs>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Bahnschrift SemiBold</vt:lpstr>
      <vt:lpstr>Helvetica Neue</vt:lpstr>
      <vt:lpstr>Helvetica Neue Medium</vt:lpstr>
      <vt:lpstr>21_BasicWhite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Herrmann</dc:creator>
  <cp:lastModifiedBy>Nicholas Herrmann</cp:lastModifiedBy>
  <cp:revision>8</cp:revision>
  <dcterms:created xsi:type="dcterms:W3CDTF">2020-09-03T19:19:29Z</dcterms:created>
  <dcterms:modified xsi:type="dcterms:W3CDTF">2021-04-30T16:54:26Z</dcterms:modified>
</cp:coreProperties>
</file>